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8" r:id="rId2"/>
  </p:sldIdLst>
  <p:sldSz cx="43891200" cy="30861000"/>
  <p:notesSz cx="6888163" cy="10020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990033"/>
    <a:srgbClr val="FFCC66"/>
    <a:srgbClr val="FFCC99"/>
    <a:srgbClr val="FFFFCC"/>
    <a:srgbClr val="6600CC"/>
    <a:srgbClr val="336699"/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7426" autoAdjust="0"/>
    <p:restoredTop sz="90929"/>
  </p:normalViewPr>
  <p:slideViewPr>
    <p:cSldViewPr>
      <p:cViewPr>
        <p:scale>
          <a:sx n="25" d="100"/>
          <a:sy n="25" d="100"/>
        </p:scale>
        <p:origin x="-30" y="36"/>
      </p:cViewPr>
      <p:guideLst>
        <p:guide orient="horz" pos="18720"/>
        <p:guide orient="horz" pos="5280"/>
        <p:guide orient="horz" pos="3312"/>
        <p:guide orient="horz" pos="5856"/>
        <p:guide pos="720"/>
        <p:guide pos="6912"/>
        <p:guide pos="7392"/>
        <p:guide pos="13584"/>
        <p:guide pos="14064"/>
        <p:guide pos="20256"/>
        <p:guide pos="20736"/>
        <p:guide pos="269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52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t" anchorCtr="0" compatLnSpc="1">
            <a:prstTxWarp prst="textNoShape">
              <a:avLst/>
            </a:prstTxWarp>
          </a:bodyPr>
          <a:lstStyle>
            <a:lvl1pPr defTabSz="896938">
              <a:defRPr sz="1200"/>
            </a:lvl1pPr>
          </a:lstStyle>
          <a:p>
            <a:endParaRPr lang="en-A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7150" y="0"/>
            <a:ext cx="3048000" cy="52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t" anchorCtr="0" compatLnSpc="1">
            <a:prstTxWarp prst="textNoShape">
              <a:avLst/>
            </a:prstTxWarp>
          </a:bodyPr>
          <a:lstStyle>
            <a:lvl1pPr algn="r" defTabSz="896938">
              <a:defRPr sz="1200"/>
            </a:lvl1pPr>
          </a:lstStyle>
          <a:p>
            <a:endParaRPr lang="en-A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74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b" anchorCtr="0" compatLnSpc="1">
            <a:prstTxWarp prst="textNoShape">
              <a:avLst/>
            </a:prstTxWarp>
          </a:bodyPr>
          <a:lstStyle>
            <a:lvl1pPr defTabSz="896938">
              <a:defRPr sz="1200"/>
            </a:lvl1pPr>
          </a:lstStyle>
          <a:p>
            <a:endParaRPr lang="en-A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7150" y="9520238"/>
            <a:ext cx="3048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b" anchorCtr="0" compatLnSpc="1">
            <a:prstTxWarp prst="textNoShape">
              <a:avLst/>
            </a:prstTxWarp>
          </a:bodyPr>
          <a:lstStyle>
            <a:lvl1pPr algn="r" defTabSz="896938">
              <a:defRPr sz="1200"/>
            </a:lvl1pPr>
          </a:lstStyle>
          <a:p>
            <a:fld id="{02A53A10-6DB8-4723-805B-FBCF45A18AEF}" type="slidenum">
              <a:rPr lang="en-AU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52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t" anchorCtr="0" compatLnSpc="1">
            <a:prstTxWarp prst="textNoShape">
              <a:avLst/>
            </a:prstTxWarp>
          </a:bodyPr>
          <a:lstStyle>
            <a:lvl1pPr defTabSz="896938">
              <a:defRPr sz="1200"/>
            </a:lvl1pPr>
          </a:lstStyle>
          <a:p>
            <a:endParaRPr lang="en-A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7150" y="0"/>
            <a:ext cx="3048000" cy="52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t" anchorCtr="0" compatLnSpc="1">
            <a:prstTxWarp prst="textNoShape">
              <a:avLst/>
            </a:prstTxWarp>
          </a:bodyPr>
          <a:lstStyle>
            <a:lvl1pPr algn="r" defTabSz="896938">
              <a:defRPr sz="1200"/>
            </a:lvl1pPr>
          </a:lstStyle>
          <a:p>
            <a:endParaRPr lang="en-A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57238" y="749300"/>
            <a:ext cx="5330825" cy="37480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2175" y="4797425"/>
            <a:ext cx="5056188" cy="449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20238"/>
            <a:ext cx="2974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b" anchorCtr="0" compatLnSpc="1">
            <a:prstTxWarp prst="textNoShape">
              <a:avLst/>
            </a:prstTxWarp>
          </a:bodyPr>
          <a:lstStyle>
            <a:lvl1pPr defTabSz="896938">
              <a:defRPr sz="1200"/>
            </a:lvl1pPr>
          </a:lstStyle>
          <a:p>
            <a:endParaRPr lang="en-A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7150" y="9520238"/>
            <a:ext cx="3048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b" anchorCtr="0" compatLnSpc="1">
            <a:prstTxWarp prst="textNoShape">
              <a:avLst/>
            </a:prstTxWarp>
          </a:bodyPr>
          <a:lstStyle>
            <a:lvl1pPr algn="r" defTabSz="896938">
              <a:defRPr sz="1200"/>
            </a:lvl1pPr>
          </a:lstStyle>
          <a:p>
            <a:fld id="{CDFF6170-39C0-4122-91F1-28517D0F7010}" type="slidenum">
              <a:rPr lang="en-AU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9586913"/>
            <a:ext cx="37306250" cy="66151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7487900"/>
            <a:ext cx="30724475" cy="78867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40F3D7-9F94-4088-B447-588F313A53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5121A-5877-4DCF-A288-1FE6565D60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2163" y="2743200"/>
            <a:ext cx="9326562" cy="2468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92475" y="2743200"/>
            <a:ext cx="27827288" cy="2468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F200D5-71E0-44ED-903F-A1108F379C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217122-53FC-4B57-8C2A-81C2720FF7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9831050"/>
            <a:ext cx="37307838" cy="61293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081000"/>
            <a:ext cx="37307838" cy="67500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0222FF-2DD0-4EFE-A806-35E854301F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2475" y="8915400"/>
            <a:ext cx="18576925" cy="1851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8915400"/>
            <a:ext cx="18576925" cy="1851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208E5-FC7A-4A7F-B0C9-23A9187894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236663"/>
            <a:ext cx="39503350" cy="51435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6908800"/>
            <a:ext cx="19392900" cy="28781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9786938"/>
            <a:ext cx="19392900" cy="177815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6908800"/>
            <a:ext cx="19400837" cy="28781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9786938"/>
            <a:ext cx="19400837" cy="177815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2BF03-33AD-4E32-A44A-D82C958245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19F8D-76B2-4282-8E74-950075FAAF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F3EE83-C669-4A48-B817-A4D4D47EAB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228725"/>
            <a:ext cx="14439900" cy="5229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228725"/>
            <a:ext cx="24536400" cy="26339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457950"/>
            <a:ext cx="14439900" cy="211105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FB5ED-8D03-4312-879C-A1B741BA3C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1602700"/>
            <a:ext cx="26335037" cy="255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757488"/>
            <a:ext cx="26335037" cy="18516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4153813"/>
            <a:ext cx="26335037" cy="36210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47A96-46AE-44F3-960C-7951E0867B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92475" y="2743200"/>
            <a:ext cx="373062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6714" tIns="213357" rIns="426714" bIns="21335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92475" y="8915400"/>
            <a:ext cx="37306250" cy="1851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6714" tIns="213357" rIns="426714" bIns="2133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92475" y="28117800"/>
            <a:ext cx="9144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6714" tIns="213357" rIns="426714" bIns="213357" numCol="1" anchor="t" anchorCtr="0" compatLnSpc="1">
            <a:prstTxWarp prst="textNoShape">
              <a:avLst/>
            </a:prstTxWarp>
          </a:bodyPr>
          <a:lstStyle>
            <a:lvl1pPr defTabSz="4267200">
              <a:defRPr sz="65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5525" y="28117800"/>
            <a:ext cx="1390015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6714" tIns="213357" rIns="426714" bIns="213357" numCol="1" anchor="t" anchorCtr="0" compatLnSpc="1">
            <a:prstTxWarp prst="textNoShape">
              <a:avLst/>
            </a:prstTxWarp>
          </a:bodyPr>
          <a:lstStyle>
            <a:lvl1pPr algn="ctr" defTabSz="4267200">
              <a:defRPr sz="65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4725" y="28117800"/>
            <a:ext cx="9144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6714" tIns="213357" rIns="426714" bIns="213357" numCol="1" anchor="t" anchorCtr="0" compatLnSpc="1">
            <a:prstTxWarp prst="textNoShape">
              <a:avLst/>
            </a:prstTxWarp>
          </a:bodyPr>
          <a:lstStyle>
            <a:lvl1pPr algn="r" defTabSz="4267200">
              <a:defRPr sz="6500"/>
            </a:lvl1pPr>
          </a:lstStyle>
          <a:p>
            <a:fld id="{64CAC8AD-364D-4510-8230-3710E26F694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1143000" y="8382000"/>
            <a:ext cx="9829800" cy="21336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11734800" y="8382000"/>
            <a:ext cx="9829800" cy="21336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22326600" y="8382000"/>
            <a:ext cx="9829800" cy="21336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32918400" y="8382000"/>
            <a:ext cx="9829800" cy="21336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0"/>
            <a:ext cx="43891200" cy="30861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2pPr>
      <a:lvl3pPr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3pPr>
      <a:lvl4pPr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4pPr>
      <a:lvl5pPr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5pPr>
      <a:lvl6pPr marL="457200"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6pPr>
      <a:lvl7pPr marL="914400"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7pPr>
      <a:lvl8pPr marL="1371600"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8pPr>
      <a:lvl9pPr marL="1828800"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9pPr>
    </p:titleStyle>
    <p:bodyStyle>
      <a:lvl1pPr marL="1600200" indent="-1600200" algn="l" defTabSz="4267200" rtl="0" eaLnBrk="0" fontAlgn="base" hangingPunct="0">
        <a:spcBef>
          <a:spcPct val="20000"/>
        </a:spcBef>
        <a:spcAft>
          <a:spcPct val="0"/>
        </a:spcAft>
        <a:buChar char="•"/>
        <a:defRPr sz="14900">
          <a:solidFill>
            <a:schemeClr val="tx1"/>
          </a:solidFill>
          <a:latin typeface="+mn-lt"/>
          <a:ea typeface="+mn-ea"/>
          <a:cs typeface="+mn-cs"/>
        </a:defRPr>
      </a:lvl1pPr>
      <a:lvl2pPr marL="3467100" indent="-1333500" algn="l" defTabSz="4267200" rtl="0" eaLnBrk="0" fontAlgn="base" hangingPunct="0">
        <a:spcBef>
          <a:spcPct val="20000"/>
        </a:spcBef>
        <a:spcAft>
          <a:spcPct val="0"/>
        </a:spcAft>
        <a:buChar char="–"/>
        <a:defRPr sz="13100">
          <a:solidFill>
            <a:schemeClr val="tx1"/>
          </a:solidFill>
          <a:latin typeface="+mn-lt"/>
        </a:defRPr>
      </a:lvl2pPr>
      <a:lvl3pPr marL="5334000" indent="-1066800" algn="l" defTabSz="4267200" rtl="0" eaLnBrk="0" fontAlgn="base" hangingPunct="0">
        <a:spcBef>
          <a:spcPct val="20000"/>
        </a:spcBef>
        <a:spcAft>
          <a:spcPct val="0"/>
        </a:spcAft>
        <a:buChar char="•"/>
        <a:defRPr sz="11200">
          <a:solidFill>
            <a:schemeClr val="tx1"/>
          </a:solidFill>
          <a:latin typeface="+mn-lt"/>
        </a:defRPr>
      </a:lvl3pPr>
      <a:lvl4pPr marL="7467600" indent="-1066800" algn="l" defTabSz="4267200" rtl="0" eaLnBrk="0" fontAlgn="base" hangingPunct="0">
        <a:spcBef>
          <a:spcPct val="20000"/>
        </a:spcBef>
        <a:spcAft>
          <a:spcPct val="0"/>
        </a:spcAft>
        <a:buChar char="–"/>
        <a:defRPr sz="9300">
          <a:solidFill>
            <a:schemeClr val="tx1"/>
          </a:solidFill>
          <a:latin typeface="+mn-lt"/>
        </a:defRPr>
      </a:lvl4pPr>
      <a:lvl5pPr marL="9601200" indent="-1066800" algn="l" defTabSz="4267200" rtl="0" eaLnBrk="0" fontAlgn="base" hangingPunct="0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</a:defRPr>
      </a:lvl5pPr>
      <a:lvl6pPr marL="10058400" indent="-1066800" algn="l" defTabSz="4267200" rtl="0" eaLnBrk="0" fontAlgn="base" hangingPunct="0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</a:defRPr>
      </a:lvl6pPr>
      <a:lvl7pPr marL="10515600" indent="-1066800" algn="l" defTabSz="4267200" rtl="0" eaLnBrk="0" fontAlgn="base" hangingPunct="0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</a:defRPr>
      </a:lvl7pPr>
      <a:lvl8pPr marL="10972800" indent="-1066800" algn="l" defTabSz="4267200" rtl="0" eaLnBrk="0" fontAlgn="base" hangingPunct="0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</a:defRPr>
      </a:lvl8pPr>
      <a:lvl9pPr marL="11430000" indent="-1066800" algn="l" defTabSz="4267200" rtl="0" eaLnBrk="0" fontAlgn="base" hangingPunct="0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143000" y="1143000"/>
            <a:ext cx="41605200" cy="41683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540000" tIns="540000" rIns="540000" bIns="540000">
            <a:spAutoFit/>
          </a:bodyPr>
          <a:lstStyle/>
          <a:p>
            <a:pPr algn="ctr"/>
            <a:r>
              <a:rPr lang="en-GB" sz="10000" b="1" dirty="0">
                <a:solidFill>
                  <a:schemeClr val="bg1"/>
                </a:solidFill>
                <a:latin typeface="Arial" charset="0"/>
              </a:rPr>
              <a:t>Poster title goes </a:t>
            </a:r>
            <a:r>
              <a:rPr lang="en-GB" sz="10000" b="1" dirty="0" smtClean="0">
                <a:solidFill>
                  <a:schemeClr val="bg1"/>
                </a:solidFill>
                <a:latin typeface="Arial" charset="0"/>
              </a:rPr>
              <a:t>here</a:t>
            </a:r>
          </a:p>
          <a:p>
            <a:pPr algn="ctr"/>
            <a:r>
              <a:rPr lang="en-GB" sz="10000" b="1" dirty="0" smtClean="0">
                <a:solidFill>
                  <a:schemeClr val="bg1"/>
                </a:solidFill>
                <a:latin typeface="Arial" charset="0"/>
              </a:rPr>
              <a:t>Category goes here</a:t>
            </a:r>
            <a:endParaRPr lang="en-AU" sz="100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143000" y="5588000"/>
            <a:ext cx="41605200" cy="24892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ctr">
              <a:spcBef>
                <a:spcPct val="20000"/>
              </a:spcBef>
            </a:pPr>
            <a:r>
              <a:rPr lang="en-GB" sz="5600" b="1" dirty="0">
                <a:latin typeface="Arial" charset="0"/>
              </a:rPr>
              <a:t>Author’s Name/s </a:t>
            </a:r>
            <a:r>
              <a:rPr lang="en-GB" sz="5600" b="1" dirty="0" smtClean="0">
                <a:latin typeface="Arial" charset="0"/>
              </a:rPr>
              <a:t>Go Here</a:t>
            </a:r>
            <a:endParaRPr lang="en-GB" sz="5600" b="1" dirty="0">
              <a:latin typeface="Arial" charset="0"/>
            </a:endParaRPr>
          </a:p>
          <a:p>
            <a:pPr algn="ctr">
              <a:spcBef>
                <a:spcPct val="20000"/>
              </a:spcBef>
            </a:pPr>
            <a:r>
              <a:rPr lang="en-GB" sz="5000" dirty="0" smtClean="0">
                <a:latin typeface="Arial" charset="0"/>
              </a:rPr>
              <a:t>Institutional affiliation Goes Here</a:t>
            </a:r>
            <a:endParaRPr lang="en-GB" sz="5000" dirty="0">
              <a:latin typeface="Arial" charset="0"/>
            </a:endParaRP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1143000" y="9296401"/>
            <a:ext cx="9825038" cy="1080979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0000" tIns="360000" rIns="360000" bIns="360000">
            <a:spAutoFit/>
          </a:bodyPr>
          <a:lstStyle/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11734800" y="9296400"/>
            <a:ext cx="9825038" cy="2046166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0000" tIns="360000" rIns="360000" bIns="360000">
            <a:spAutoFit/>
          </a:bodyPr>
          <a:lstStyle/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8925" indent="-288925">
              <a:spcBef>
                <a:spcPct val="4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22326600" y="9296400"/>
            <a:ext cx="9825038" cy="2046166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>
            <a:spAutoFit/>
          </a:bodyPr>
          <a:lstStyle/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>
              <a:latin typeface="Arial" charset="0"/>
            </a:endParaRP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32918400" y="9296400"/>
            <a:ext cx="9825038" cy="960330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>
            <a:spAutoFit/>
          </a:bodyPr>
          <a:lstStyle/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32923163" y="19981863"/>
            <a:ext cx="9825037" cy="741203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>
              <a:latin typeface="Arial" charset="0"/>
            </a:endParaRP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32918400" y="27990800"/>
            <a:ext cx="9825038" cy="171807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>
            <a:spAutoFit/>
          </a:bodyPr>
          <a:lstStyle/>
          <a:p>
            <a:pPr>
              <a:spcBef>
                <a:spcPct val="20000"/>
              </a:spcBef>
              <a:spcAft>
                <a:spcPct val="10000"/>
              </a:spcAft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20000"/>
              </a:spcBef>
              <a:spcAft>
                <a:spcPct val="10000"/>
              </a:spcAft>
            </a:pPr>
            <a:r>
              <a:rPr lang="en-AU" sz="2800" dirty="0" smtClean="0">
                <a:latin typeface="Arial" charset="0"/>
              </a:rPr>
              <a:t>. </a:t>
            </a:r>
            <a:endParaRPr lang="en-AU" sz="2800" dirty="0">
              <a:latin typeface="Arial" charset="0"/>
            </a:endParaRP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1143000" y="8382000"/>
            <a:ext cx="9829800" cy="9683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360000" tIns="180000" rIns="360000" bIns="18000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chemeClr val="bg1"/>
                </a:solidFill>
                <a:latin typeface="Arial" charset="0"/>
              </a:rPr>
              <a:t>Introduction</a:t>
            </a:r>
            <a:endParaRPr lang="en-US" sz="40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1143000" y="19773900"/>
            <a:ext cx="9829800" cy="97906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360000" tIns="180000" rIns="360000" bIns="18000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 dirty="0" smtClean="0">
                <a:solidFill>
                  <a:schemeClr val="bg1"/>
                </a:solidFill>
                <a:latin typeface="Arial" charset="0"/>
              </a:rPr>
              <a:t>Aims &amp; Objectives</a:t>
            </a:r>
            <a:endParaRPr lang="en-US" sz="40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11734800" y="8382000"/>
            <a:ext cx="9829800" cy="97906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360000" tIns="180000" rIns="360000" bIns="18000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 dirty="0" smtClean="0">
                <a:solidFill>
                  <a:schemeClr val="bg1"/>
                </a:solidFill>
                <a:latin typeface="Arial" charset="0"/>
              </a:rPr>
              <a:t>Methods</a:t>
            </a:r>
            <a:endParaRPr lang="en-US" sz="4000" b="1" dirty="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22326600" y="8382000"/>
            <a:ext cx="9829800" cy="97906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360000" tIns="180000" rIns="360000" bIns="18000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 dirty="0" smtClean="0">
                <a:solidFill>
                  <a:schemeClr val="bg1"/>
                </a:solidFill>
                <a:latin typeface="Arial" charset="0"/>
              </a:rPr>
              <a:t>Results</a:t>
            </a:r>
            <a:endParaRPr lang="en-US" sz="4000" b="1" dirty="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5627" name="Text Box 27"/>
          <p:cNvSpPr txBox="1">
            <a:spLocks noChangeArrowheads="1"/>
          </p:cNvSpPr>
          <p:nvPr/>
        </p:nvSpPr>
        <p:spPr bwMode="auto">
          <a:xfrm>
            <a:off x="32918400" y="18921413"/>
            <a:ext cx="9829800" cy="97906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360000" tIns="180000" rIns="360000" bIns="18000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 dirty="0" smtClean="0">
                <a:solidFill>
                  <a:schemeClr val="bg1"/>
                </a:solidFill>
                <a:latin typeface="Arial" charset="0"/>
              </a:rPr>
              <a:t>References</a:t>
            </a:r>
            <a:endParaRPr lang="en-US" sz="4000" b="1" dirty="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32918400" y="27057350"/>
            <a:ext cx="9829800" cy="97906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360000" tIns="180000" rIns="360000" bIns="18000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 dirty="0" smtClean="0">
                <a:solidFill>
                  <a:schemeClr val="bg1"/>
                </a:solidFill>
                <a:latin typeface="Arial" charset="0"/>
              </a:rPr>
              <a:t>Acknowledgements</a:t>
            </a:r>
            <a:endParaRPr lang="en-US" sz="4000" b="1" dirty="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1143000" y="20729575"/>
            <a:ext cx="9825038" cy="900006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0000" tIns="360000" rIns="360000" bIns="360000">
            <a:spAutoFit/>
          </a:bodyPr>
          <a:lstStyle/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 smtClean="0">
              <a:latin typeface="Arial" charset="0"/>
            </a:endParaRPr>
          </a:p>
          <a:p>
            <a:pPr>
              <a:spcBef>
                <a:spcPct val="40000"/>
              </a:spcBef>
            </a:pPr>
            <a:endParaRPr lang="en-AU" sz="2800" dirty="0">
              <a:latin typeface="Arial" charset="0"/>
            </a:endParaRPr>
          </a:p>
        </p:txBody>
      </p:sp>
      <p:sp>
        <p:nvSpPr>
          <p:cNvPr id="29" name="Text Box 27"/>
          <p:cNvSpPr txBox="1">
            <a:spLocks noChangeArrowheads="1"/>
          </p:cNvSpPr>
          <p:nvPr/>
        </p:nvSpPr>
        <p:spPr bwMode="auto">
          <a:xfrm>
            <a:off x="32918400" y="8343900"/>
            <a:ext cx="9829800" cy="97906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360000" tIns="180000" rIns="360000" bIns="18000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 dirty="0" smtClean="0">
                <a:solidFill>
                  <a:schemeClr val="bg1"/>
                </a:solidFill>
                <a:latin typeface="Arial" charset="0"/>
              </a:rPr>
              <a:t>Conclusion</a:t>
            </a:r>
            <a:endParaRPr lang="en-US" sz="4000" b="1" dirty="0" smtClean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2919</TotalTime>
  <Words>25</Words>
  <Application>Microsoft PowerPoint</Application>
  <PresentationFormat>Custom</PresentationFormat>
  <Paragraphs>117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Slide 1</vt:lpstr>
    </vt:vector>
  </TitlesOfParts>
  <Company>UNSW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Medical Illustration Unit</dc:creator>
  <cp:lastModifiedBy>Admin</cp:lastModifiedBy>
  <cp:revision>241</cp:revision>
  <cp:lastPrinted>1999-09-02T03:17:39Z</cp:lastPrinted>
  <dcterms:created xsi:type="dcterms:W3CDTF">1997-10-24T05:44:18Z</dcterms:created>
  <dcterms:modified xsi:type="dcterms:W3CDTF">2019-01-01T04:50:02Z</dcterms:modified>
</cp:coreProperties>
</file>